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2"/>
  </p:notesMasterIdLst>
  <p:handoutMasterIdLst>
    <p:handoutMasterId r:id="rId13"/>
  </p:handoutMasterIdLst>
  <p:sldIdLst>
    <p:sldId id="446" r:id="rId5"/>
    <p:sldId id="447" r:id="rId6"/>
    <p:sldId id="427" r:id="rId7"/>
    <p:sldId id="434" r:id="rId8"/>
    <p:sldId id="433" r:id="rId9"/>
    <p:sldId id="426" r:id="rId10"/>
    <p:sldId id="4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4D5F"/>
    <a:srgbClr val="6468AC"/>
    <a:srgbClr val="75A151"/>
    <a:srgbClr val="85A293"/>
    <a:srgbClr val="D0C054"/>
    <a:srgbClr val="8E5897"/>
    <a:srgbClr val="85A294"/>
    <a:srgbClr val="D39281"/>
    <a:srgbClr val="494984"/>
    <a:srgbClr val="8C5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90"/>
  </p:normalViewPr>
  <p:slideViewPr>
    <p:cSldViewPr snapToGrid="0">
      <p:cViewPr varScale="1">
        <p:scale>
          <a:sx n="124" d="100"/>
          <a:sy n="124" d="100"/>
        </p:scale>
        <p:origin x="200" y="4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3A84F-9275-4ED0-BF22-6378C4B9951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763208-F999-456C-B9F4-A9E9F0EA79F8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We are aiming to assist families in planning short trips or days out. We will provide a list of activities in an area and pair that with the weather at the location.</a:t>
          </a:r>
        </a:p>
      </dgm:t>
    </dgm:pt>
    <dgm:pt modelId="{74648D3F-0870-413B-AB8A-28A1C464A6A7}" type="parTrans" cxnId="{30914087-518D-4563-9390-1F5E43D3F862}">
      <dgm:prSet/>
      <dgm:spPr/>
      <dgm:t>
        <a:bodyPr/>
        <a:lstStyle/>
        <a:p>
          <a:endParaRPr lang="en-US"/>
        </a:p>
      </dgm:t>
    </dgm:pt>
    <dgm:pt modelId="{58E2DCFA-644D-4F6F-8AE9-E9ADBF46998F}" type="sibTrans" cxnId="{30914087-518D-4563-9390-1F5E43D3F862}">
      <dgm:prSet/>
      <dgm:spPr/>
      <dgm:t>
        <a:bodyPr/>
        <a:lstStyle/>
        <a:p>
          <a:endParaRPr lang="en-US"/>
        </a:p>
      </dgm:t>
    </dgm:pt>
    <dgm:pt modelId="{8F1C1FCB-0890-4422-8AE8-82716AA31446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This will also help plan detours in larger holidays by finding activities near the location the family is staying at.</a:t>
          </a:r>
        </a:p>
      </dgm:t>
    </dgm:pt>
    <dgm:pt modelId="{FE69E060-BDDF-411B-968E-370E11AE4AAA}" type="parTrans" cxnId="{667D8E53-2EB0-4896-9AB0-4103A05D6943}">
      <dgm:prSet/>
      <dgm:spPr/>
      <dgm:t>
        <a:bodyPr/>
        <a:lstStyle/>
        <a:p>
          <a:endParaRPr lang="en-US"/>
        </a:p>
      </dgm:t>
    </dgm:pt>
    <dgm:pt modelId="{3C5C5742-4468-4DAD-9CD8-CE26EA9F984A}" type="sibTrans" cxnId="{667D8E53-2EB0-4896-9AB0-4103A05D6943}">
      <dgm:prSet/>
      <dgm:spPr/>
      <dgm:t>
        <a:bodyPr/>
        <a:lstStyle/>
        <a:p>
          <a:endParaRPr lang="en-US"/>
        </a:p>
      </dgm:t>
    </dgm:pt>
    <dgm:pt modelId="{2E67EAD8-9B8C-E84D-B542-1D2B91476120}" type="pres">
      <dgm:prSet presAssocID="{A9F3A84F-9275-4ED0-BF22-6378C4B99511}" presName="compositeShape" presStyleCnt="0">
        <dgm:presLayoutVars>
          <dgm:chMax val="7"/>
          <dgm:dir/>
          <dgm:resizeHandles val="exact"/>
        </dgm:presLayoutVars>
      </dgm:prSet>
      <dgm:spPr/>
    </dgm:pt>
    <dgm:pt modelId="{0D4B6D4F-D2FD-0640-82EE-60C2E9102D2B}" type="pres">
      <dgm:prSet presAssocID="{A9F3A84F-9275-4ED0-BF22-6378C4B99511}" presName="wedge1" presStyleLbl="node1" presStyleIdx="0" presStyleCnt="2"/>
      <dgm:spPr/>
    </dgm:pt>
    <dgm:pt modelId="{E099194B-9180-014C-B3D8-E641B7D2621E}" type="pres">
      <dgm:prSet presAssocID="{A9F3A84F-9275-4ED0-BF22-6378C4B9951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9E66B0-5146-2C4A-A83D-454423163CC3}" type="pres">
      <dgm:prSet presAssocID="{A9F3A84F-9275-4ED0-BF22-6378C4B99511}" presName="wedge2" presStyleLbl="node1" presStyleIdx="1" presStyleCnt="2"/>
      <dgm:spPr/>
    </dgm:pt>
    <dgm:pt modelId="{65D3D29F-A40C-4A4A-9700-0E865A94DA3B}" type="pres">
      <dgm:prSet presAssocID="{A9F3A84F-9275-4ED0-BF22-6378C4B9951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67D8E53-2EB0-4896-9AB0-4103A05D6943}" srcId="{A9F3A84F-9275-4ED0-BF22-6378C4B99511}" destId="{8F1C1FCB-0890-4422-8AE8-82716AA31446}" srcOrd="0" destOrd="0" parTransId="{FE69E060-BDDF-411B-968E-370E11AE4AAA}" sibTransId="{3C5C5742-4468-4DAD-9CD8-CE26EA9F984A}"/>
    <dgm:cxn modelId="{E628CF63-A2F0-174C-85AB-A0A3ED6A3AB1}" type="presOf" srcId="{77763208-F999-456C-B9F4-A9E9F0EA79F8}" destId="{65D3D29F-A40C-4A4A-9700-0E865A94DA3B}" srcOrd="1" destOrd="0" presId="urn:microsoft.com/office/officeart/2005/8/layout/chart3"/>
    <dgm:cxn modelId="{30914087-518D-4563-9390-1F5E43D3F862}" srcId="{A9F3A84F-9275-4ED0-BF22-6378C4B99511}" destId="{77763208-F999-456C-B9F4-A9E9F0EA79F8}" srcOrd="1" destOrd="0" parTransId="{74648D3F-0870-413B-AB8A-28A1C464A6A7}" sibTransId="{58E2DCFA-644D-4F6F-8AE9-E9ADBF46998F}"/>
    <dgm:cxn modelId="{70F7A887-B41D-314D-87D5-2AA26EA94939}" type="presOf" srcId="{8F1C1FCB-0890-4422-8AE8-82716AA31446}" destId="{0D4B6D4F-D2FD-0640-82EE-60C2E9102D2B}" srcOrd="0" destOrd="0" presId="urn:microsoft.com/office/officeart/2005/8/layout/chart3"/>
    <dgm:cxn modelId="{C196AD92-6E42-C442-85B6-13F615A0BDDE}" type="presOf" srcId="{77763208-F999-456C-B9F4-A9E9F0EA79F8}" destId="{979E66B0-5146-2C4A-A83D-454423163CC3}" srcOrd="0" destOrd="0" presId="urn:microsoft.com/office/officeart/2005/8/layout/chart3"/>
    <dgm:cxn modelId="{8BDBFFCD-8067-E14A-BA63-F02D76A4C44A}" type="presOf" srcId="{8F1C1FCB-0890-4422-8AE8-82716AA31446}" destId="{E099194B-9180-014C-B3D8-E641B7D2621E}" srcOrd="1" destOrd="0" presId="urn:microsoft.com/office/officeart/2005/8/layout/chart3"/>
    <dgm:cxn modelId="{98FBE5FB-B321-3C48-950E-CE11BD92D823}" type="presOf" srcId="{A9F3A84F-9275-4ED0-BF22-6378C4B99511}" destId="{2E67EAD8-9B8C-E84D-B542-1D2B91476120}" srcOrd="0" destOrd="0" presId="urn:microsoft.com/office/officeart/2005/8/layout/chart3"/>
    <dgm:cxn modelId="{9FDEEFCE-24B0-ED44-941A-7A840F0D3341}" type="presParOf" srcId="{2E67EAD8-9B8C-E84D-B542-1D2B91476120}" destId="{0D4B6D4F-D2FD-0640-82EE-60C2E9102D2B}" srcOrd="0" destOrd="0" presId="urn:microsoft.com/office/officeart/2005/8/layout/chart3"/>
    <dgm:cxn modelId="{BC71264E-24AD-224C-8FDB-558EBD6A46F2}" type="presParOf" srcId="{2E67EAD8-9B8C-E84D-B542-1D2B91476120}" destId="{E099194B-9180-014C-B3D8-E641B7D2621E}" srcOrd="1" destOrd="0" presId="urn:microsoft.com/office/officeart/2005/8/layout/chart3"/>
    <dgm:cxn modelId="{6E3E8E8B-5E85-2A4B-9272-42226508A6EC}" type="presParOf" srcId="{2E67EAD8-9B8C-E84D-B542-1D2B91476120}" destId="{979E66B0-5146-2C4A-A83D-454423163CC3}" srcOrd="2" destOrd="0" presId="urn:microsoft.com/office/officeart/2005/8/layout/chart3"/>
    <dgm:cxn modelId="{E0B0E213-0E7B-1E4A-AA7B-F3DF281E2721}" type="presParOf" srcId="{2E67EAD8-9B8C-E84D-B542-1D2B91476120}" destId="{65D3D29F-A40C-4A4A-9700-0E865A94DA3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B6D4F-D2FD-0640-82EE-60C2E9102D2B}">
      <dsp:nvSpPr>
        <dsp:cNvPr id="0" name=""/>
        <dsp:cNvSpPr/>
      </dsp:nvSpPr>
      <dsp:spPr>
        <a:xfrm>
          <a:off x="1147417" y="415486"/>
          <a:ext cx="4362613" cy="4362613"/>
        </a:xfrm>
        <a:prstGeom prst="pie">
          <a:avLst>
            <a:gd name="adj1" fmla="val 16200000"/>
            <a:gd name="adj2" fmla="val 5400000"/>
          </a:avLst>
        </a:prstGeom>
        <a:solidFill>
          <a:srgbClr val="8E58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will also help plan detours in larger holidays by finding activities near the location the family is staying at.</a:t>
          </a:r>
        </a:p>
      </dsp:txBody>
      <dsp:txXfrm>
        <a:off x="3328724" y="1064685"/>
        <a:ext cx="1532108" cy="3064216"/>
      </dsp:txXfrm>
    </dsp:sp>
    <dsp:sp modelId="{979E66B0-5146-2C4A-A83D-454423163CC3}">
      <dsp:nvSpPr>
        <dsp:cNvPr id="0" name=""/>
        <dsp:cNvSpPr/>
      </dsp:nvSpPr>
      <dsp:spPr>
        <a:xfrm>
          <a:off x="1043546" y="415486"/>
          <a:ext cx="4362613" cy="4362613"/>
        </a:xfrm>
        <a:prstGeom prst="pie">
          <a:avLst>
            <a:gd name="adj1" fmla="val 5400000"/>
            <a:gd name="adj2" fmla="val 16200000"/>
          </a:avLst>
        </a:prstGeom>
        <a:solidFill>
          <a:srgbClr val="8E58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are aiming to assist families in planning short trips or days out. We will provide a list of activities in an area and pair that with the weather at the location.</a:t>
          </a:r>
        </a:p>
      </dsp:txBody>
      <dsp:txXfrm>
        <a:off x="1666776" y="1064685"/>
        <a:ext cx="1532108" cy="3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40000"/>
          </a:blip>
          <a:srcRect l="27437" r="3252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167235" cy="45671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c17 portfolio Project: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Family Day Out Planner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dirty="0">
                <a:solidFill>
                  <a:srgbClr val="FFFFFF"/>
                </a:solidFill>
              </a:rPr>
              <a:t>By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Yuan fang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jacQueline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matthew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brinkmann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BAD3E7-409F-8DE1-62EC-3F29B5C7D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0" r="637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What are we trying to achieve</a:t>
            </a:r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FFC56BEF-38B7-07F5-207C-66DBD95F0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347352"/>
              </p:ext>
            </p:extLst>
          </p:nvPr>
        </p:nvGraphicFramePr>
        <p:xfrm>
          <a:off x="873304" y="1654138"/>
          <a:ext cx="6553577" cy="519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Our 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450592"/>
            <a:ext cx="3806576" cy="4166108"/>
          </a:xfrm>
        </p:spPr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We are looking to reinforce our learning with this project, it’s not so much about what we create, but how we create it and how well put together it is.</a:t>
            </a:r>
          </a:p>
          <a:p>
            <a:endParaRPr lang="en-US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Solid Code (S.O.L.I.D. principles)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 – Code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 with external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our own API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353095-7A96-0C29-4461-C6C1CECD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99" y="422470"/>
            <a:ext cx="4502649" cy="5832977"/>
          </a:xfrm>
          <a:prstGeom prst="rect">
            <a:avLst/>
          </a:prstGeom>
          <a:solidFill>
            <a:srgbClr val="85A293"/>
          </a:solidFill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100463C-C2CD-BEB4-13CD-73C8941BAE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023" y="4533646"/>
            <a:ext cx="2505115" cy="1859265"/>
          </a:xfrm>
          <a:prstGeom prst="rect">
            <a:avLst/>
          </a:prstGeom>
          <a:solidFill>
            <a:schemeClr val="accent5">
              <a:alpha val="41227"/>
            </a:schemeClr>
          </a:solidFill>
          <a:ln>
            <a:noFill/>
          </a:ln>
          <a:effectLst>
            <a:softEdge rad="129731"/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27D6F40-25D3-3ADF-7878-157B6EC41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913" y="2252101"/>
            <a:ext cx="3025334" cy="245653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BB79FDE-0623-C0B9-E710-11578269C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6930" y="774954"/>
            <a:ext cx="2781300" cy="15494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A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3E5D51-F8E7-4DCA-AAE7-E43895B7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TECHNOLOGY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153C13B-2B5C-43B3-02E4-2F667259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78" y="532876"/>
            <a:ext cx="2507107" cy="250710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8FB58E-B2A8-F91A-00BE-4F4BD4858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516" y="695457"/>
            <a:ext cx="2507982" cy="218194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B91CC9C-9C70-9B32-F4F1-FCA1AF90A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68" y="748751"/>
            <a:ext cx="2507982" cy="20753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8E50E7-951D-73C4-06C5-5F299B361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19" y="1083029"/>
            <a:ext cx="2515016" cy="14068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2719" y="3930305"/>
            <a:ext cx="6586915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7A25B0C-77D1-7528-551D-20F57F75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4" y="123938"/>
            <a:ext cx="11549152" cy="66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A42C9AA-1419-8CB0-2BEF-B3903118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45" y="56508"/>
            <a:ext cx="11540310" cy="67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62B989-C688-1B4E-8EC3-48E9D82E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769010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raphic 36" descr="Play">
            <a:extLst>
              <a:ext uri="{FF2B5EF4-FFF2-40B4-BE49-F238E27FC236}">
                <a16:creationId xmlns:a16="http://schemas.microsoft.com/office/drawing/2014/main" id="{9E36F59F-8C7B-9131-FCB6-AA37F1D6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156</Words>
  <Application>Microsoft Macintosh PowerPoint</Application>
  <PresentationFormat>Widescreen</PresentationFormat>
  <Paragraphs>21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c17 portfolio Project: Family Day Out Planner  By  Yuan fang jacQueline lu matthew brinkmann</vt:lpstr>
      <vt:lpstr>What are we trying to achieve</vt:lpstr>
      <vt:lpstr>Our Goals:</vt:lpstr>
      <vt:lpstr>TECHNOLOGY 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2022-10-06T04:14:46Z</dcterms:modified>
</cp:coreProperties>
</file>